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3751960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1894724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1852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3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күндіз кей уақыттарда қатты жаңбыр. Кей уақыттарда найзағай, дауыл</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13-15, күндіз 20-22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algn="just"/>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түннің бірінші жартысында жаңбыр, найзағай</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14300</TotalTime>
  <Words>589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4136</cp:revision>
  <cp:lastPrinted>2021-07-01T03:56:27Z</cp:lastPrinted>
  <dcterms:created xsi:type="dcterms:W3CDTF">2018-03-27T06:03:00Z</dcterms:created>
  <dcterms:modified xsi:type="dcterms:W3CDTF">2026-04-22T07:06:51Z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